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4:40.2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24490,'0'506'0,"4158"-506"0,-4158-506 0,-4158 506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7:34.8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1 201 24575,'13'0'0,"1"0"0,0 1 0,-1 1 0,1 0 0,-1 1 0,0 1 0,0 0 0,0 0 0,0 1 0,-1 1 0,1 0 0,-2 1 0,1 0 0,-1 1 0,0 0 0,0 1 0,-1 0 0,0 1 0,-1 0 0,0 0 0,11 19 0,5 4 0,-18-26 0,0 2 0,-1-1 0,0 1 0,-1 0 0,0 0 0,0 1 0,3 9 0,-8-17 0,0-1 0,0 0 0,0 0 0,0 0 0,0 0 0,0 1 0,-1-1 0,1 0 0,-1 0 0,1 0 0,0 0 0,-1 0 0,0 0 0,1 0 0,-1 0 0,0 0 0,1 0 0,-1 0 0,0 0 0,0-1 0,0 1 0,0 0 0,1 0 0,-3 0 0,-1 3 0,10-3 0,582-7 0,-390 7 0,-149-4 0,55-8 0,25-3 0,258 12 0,-196 4 0,-151-4 0,62-11 0,-57 6 0,46-1 0,-82 8 0,26-1 0,-33 1 0,-1-1 0,1 1 0,-1 0 0,1 0 0,-1-1 0,1 1 0,-1-1 0,1 1 0,-1-1 0,1 1 0,-1-1 0,0 0 0,1 0 0,-1 0 0,0 0 0,2-2 0,-3 2 0,0 0 0,0-1 0,0 1 0,0-1 0,0 1 0,0 0 0,-1-1 0,1 1 0,0 0 0,-1-1 0,1 1 0,-1 0 0,0-1 0,1 1 0,-1 0 0,0 0 0,0 0 0,0 0 0,0 0 0,-1-2 0,-1-1 0,-35-40 0,-2 1 0,-55-47 0,0 1 0,83 78 0,0 0 0,0 1 0,-1 1 0,0 0 0,0 0 0,-1 2 0,-1 0 0,-21-8 0,15 8 0,0 2 0,-1 0 0,1 1 0,-1 2 0,-34-1 0,-598 4 282,243 1-1929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7:37.3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132 592 24575,'-1'-1'0,"0"0"0,0-1 0,0 1 0,0-1 0,0 1 0,0-1 0,1 1 0,-1-1 0,0 0 0,1 1 0,-1-1 0,1 0 0,0 1 0,0-1 0,-1 0 0,2-2 0,-3-7 0,-7-90 0,4-112 0,0-3 0,1 195 0,0 28 0,-4 38 0,-5 71 102,-58 416-1569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6:47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527 775 24575,'202'-2'0,"220"5"0,-164 21 0,-221-19 0,61 8 0,86 8 0,-28-4 0,12 0 0,-127-17 0,0 2 0,0 1 0,0 2 0,-1 3 0,0 0 0,58 22 0,-65-19 0,2-2 0,-1-1 0,1-1 0,0-2 0,36 1 0,-22-3 0,82 19 0,-41 4 0,-62-16 0,0-2 0,0 0 0,1-2 0,54 4 0,411-11 0,-198-1 0,-276 2 0,1-1 0,-1-2 0,0 0 0,0-1 0,0 0 0,33-14 0,-38 13 0,103-45 0,-103 42 0,0-1 0,-1 0 0,-1-1 0,0 0 0,21-22 0,-9 5 0,39-53 0,-56 69 0,-1-2 0,0 1 0,-1-1 0,0 1 0,-1-2 0,0 1 0,4-26 0,-5 19 0,0 1 0,0-1 0,2 1 0,0 0 0,2 0 0,14-26 0,-19 39 0,1 0 0,0 0 0,1 0 0,-1 1 0,1-1 0,0 1 0,1 0 0,-1 1 0,1-1 0,0 1 0,0 0 0,0 1 0,1-1 0,-1 1 0,1 1 0,0-1 0,-1 1 0,1 0 0,0 1 0,1-1 0,8 1 0,-13 1 0,0 0 0,1 0 0,-1 0 0,0 1 0,1-1 0,-1 1 0,0 0 0,0 0 0,1 0 0,-1 0 0,0 1 0,0-1 0,0 1 0,-1 0 0,4 2 0,-1 1 0,0-1 0,0 1 0,-1 0 0,0 0 0,0 1 0,0-1 0,3 8 0,3 7 0,-2 2 0,0-1 0,7 30 0,-3-7 0,30 140 0,-41-177 0,0-1 0,-1 0 0,0 1 0,0-1 0,-1 9 0,0-15 0,1 1 0,0 0 0,0 0 0,0-1 0,-1 1 0,1 0 0,0 0 0,0-1 0,-1 1 0,1 0 0,-1-1 0,1 1 0,-1 0 0,1-1 0,-1 1 0,1-1 0,-1 1 0,0-1 0,1 1 0,-2 0 0,1-1 0,0 0 0,0 0 0,1 0 0,-1 0 0,0 0 0,0 0 0,0 0 0,0-1 0,0 1 0,0 0 0,0-1 0,0 1 0,0 0 0,0-1 0,1 1 0,-1-1 0,0 1 0,0-1 0,0 0 0,1 1 0,-2-2 0,-10-11 0,1 0 0,0-1 0,1-1 0,1 0 0,0 0 0,1 0 0,-7-19 0,4 10 0,-77-191 0,35 77 0,27 65 0,17 45 0,-16-34 0,21 53 0,-1 0 0,-1 0 0,1 1 0,-1-1 0,-1 2 0,1-1 0,-13-10 0,0 2 0,-4-5 0,-46-30 0,60 46 0,-1-1 0,1 2 0,-1-1 0,0 2 0,0-1 0,0 1 0,-1 1 0,1 0 0,-12-1 0,-312 0 0,166 7 0,15-6 0,-155 4 0,175 13 0,-53 3 0,-331-20 0,472 4 0,-69 13 0,-32 1 0,63-15 0,-145 11 0,-106 28 0,242-24 0,30-5 0,-65 3 0,-195 15 0,304-26 0,0 0 0,0 0 0,0 2 0,1 0 0,0 1 0,0 1 0,0 1 0,1 0 0,-28 19 0,38-22 0,0 0 0,0 0 0,0 1 0,1 0 0,0 0 0,0 0 0,0 0 0,1 1 0,0-1 0,0 1 0,0 1 0,1-1 0,0 0 0,1 1 0,0-1 0,0 1 0,0 0 0,1 0 0,0-1 0,1 1 0,-1 0 0,2 0 0,-1 0 0,4 14 0,8 25 0,-8-31 0,1 1 0,-2-1 0,2 24 0,-4-35 0,-1-1 0,0 0 0,-1 1 0,1-1 0,-1 0 0,0 1 0,0-1 0,0 0 0,-1 0 0,1 0 0,-1 0 0,0 0 0,0 0 0,0 0 0,-1-1 0,1 1 0,-7 5 0,-12 10 0,-2-1 0,-30 19 0,34-25 0,0 0 0,2 1 0,0 1 0,0 1 0,-17 19 0,33-32 0,0-1 0,-1 1 0,1-1 0,0 1 0,0 0 0,0-1 0,0 1 0,0 0 0,1 0 0,-1 0 0,1-1 0,-1 1 0,1 0 0,-1 0 0,1 0 0,0 0 0,0 0 0,0 0 0,0 0 0,1 4 0,0-5 0,0 0 0,0 0 0,-1 0 0,1 0 0,0 1 0,1-1 0,-1-1 0,0 1 0,0 0 0,0 0 0,1 0 0,-1-1 0,0 1 0,0 0 0,1-1 0,-1 1 0,1-1 0,-1 0 0,0 0 0,1 1 0,-1-1 0,1 0 0,-1 0 0,1 0 0,-1 0 0,1-1 0,-1 1 0,3-1 0,7-1 0,0 0 0,-1-1 0,1 0 0,-1-1 0,1 0 0,-1-1 0,11-6 0,68-49 0,-50 32 0,177-128 0,-188 137 0,1 1 0,1 2 0,0 1 0,1 1 0,1 1 0,0 2 0,1 2 0,64-11 0,56 2 0,157 3 0,-110 14 0,177 4 0,-194 13 0,38 1 0,-168-16 0,106 5 0,-142-5 0,0 2 0,0 0 0,0 1 0,0 1 0,-1 0 0,29 14 0,-43-18 0,0 0 0,0 0 0,0 0 0,0 1 0,0-1 0,-1 1 0,1-1 0,0 1 0,2 3 0,-4-5 0,0 1 0,1-1 0,-1 1 0,0 0 0,0-1 0,0 1 0,1-1 0,-1 1 0,0 0 0,0-1 0,0 1 0,0 0 0,0-1 0,0 1 0,0 0 0,0-1 0,0 1 0,0-1 0,-1 1 0,1 0 0,0-1 0,-1 2 0,-2 1 0,1 1 0,-1-1 0,0 0 0,-1-1 0,1 1 0,0 0 0,-1-1 0,-4 3 0,-6 4 0,-64 43 0,25-19 0,2 3 0,-84 76 0,128-105 0,0 1 0,0 0 0,0 1 0,-9 17 0,15-24 0,0 0 0,0-1 0,0 1 0,0 0 0,0 0 0,1 0 0,-1 0 0,0 0 0,1 0 0,0 0 0,-1 0 0,1 0 0,0 0 0,0 0 0,0 0 0,1 0 0,-1 0 0,0 0 0,1 0 0,-1 0 0,1 0 0,0 0 0,0 0 0,0 0 0,0 0 0,0 0 0,0-1 0,0 1 0,0 0 0,1-1 0,-1 1 0,2 1 0,4 1 0,0 0 0,-1 0 0,1-1 0,0 0 0,1 0 0,-1 0 0,0-1 0,12 2 0,68 6 0,-76-9 0,508 4 0,-263-9 0,-237 4 0,66 0 0,98-13 0,-103 3 0,0 3 0,99 4 0,-193 0 0,0 1 0,0-2 0,1 0 0,-1-1 0,-13-7 0,-11-3 0,-538-173 0,350 118 0,151 49 0,-1 2 0,-137-13 0,-154 21 0,626 12 0,1293-1 0,-1528 1 0,-15 0 0,0-1 0,-1 1 0,1-2 0,0 1 0,0-1 0,-1 0 0,1-1 0,-1 0 0,0 0 0,12-5 0,-20 6 0,1 1 0,-1 0 0,0 0 0,0 0 0,1-1 0,-1 1 0,0 0 0,0 0 0,0-1 0,1 1 0,-1 0 0,0 0 0,0-1 0,0 1 0,0 0 0,1-1 0,-1 1 0,0 0 0,0-1 0,0 1 0,0 0 0,0-1 0,0 1 0,0 0 0,0-1 0,0 1 0,0 0 0,0-1 0,0 1 0,-1 0 0,1-1 0,0 1 0,0 0 0,0-1 0,0 1 0,0 0 0,-1 0 0,1-1 0,0 1 0,0 0 0,0-1 0,-1 1 0,1 0 0,0 0 0,-1-1 0,-13-11 0,0 0 0,0 1 0,-1 0 0,-1 2 0,-31-16 0,7 4 0,-94-47 0,-167-58 0,177 77 0,96 38 0,-2-3 0,0 2 0,-1 1 0,-1 2 0,0 1 0,-58-7 0,-12 11 0,-56-5 0,-356-9 0,407 19 0,55 1 0,-75 14 0,31-2 0,7-3 0,-147 10 0,34-6 0,32-2 0,-661-7 0,456-9 0,194 19 0,60-3 0,117-13 0,-7 1 0,1 0 0,-1 0 0,-18 6 0,28-7 0,-1 1 0,0-1 0,1 1 0,-1-1 0,1 1 0,-1 0 0,1-1 0,-1 1 0,1 0 0,-1 0 0,1 0 0,0 0 0,0 0 0,-1 1 0,1-1 0,0 0 0,0 0 0,0 1 0,0-1 0,1 1 0,-1-1 0,0 1 0,0-1 0,1 1 0,-1-1 0,1 1 0,0 0 0,-1-1 0,1 1 0,0 0 0,0-1 0,0 3 0,3 10 0,1 1 0,0-1 0,1 0 0,11 23 0,11 33 0,-11 11 0,-14-61 0,2-1 0,0 0 0,1 0 0,1 0 0,1 0 0,13 26 0,46 52-1365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8:01.2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24568,'0'816'0,"3917"-816"0,-3917-816 0,-3917 816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8:07.3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127 339 24575,'-2'0'0,"-1"-1"0,0 1 0,1-1 0,-1 0 0,1 0 0,-1 0 0,1-1 0,0 1 0,0 0 0,-1-1 0,1 1 0,-2-3 0,-28-26 0,23 21 0,1 1 0,1 1 0,0-1 0,0-1 0,-7-11 0,13 18 0,0 0 0,-1-1 0,1 1 0,0-1 0,1 1 0,-1-1 0,0 1 0,1-1 0,-1 0 0,1-3 0,0 5 0,0 0 0,0 0 0,0-1 0,1 1 0,-1 0 0,0 0 0,1 0 0,-1-1 0,1 1 0,0 0 0,-1 0 0,1 0 0,0 0 0,-1 0 0,1 0 0,0 0 0,0 0 0,0 1 0,0-1 0,0 0 0,0 0 0,2 0 0,11-7 0,1 2 0,0 0 0,1 0 0,-1 2 0,32-6 0,83-3 0,-130 13 0,655-12 0,-542 13 0,125 15 0,-96-3 0,519 42 0,-575-42 0,102 28 0,-143-30 0,-1-2 0,0-3 0,55 1 0,-63-4 0,67 8 0,16 2 0,43 1 0,18 1 0,-166-15 0,-8-1 0,-1 1 0,1 0 0,0 1 0,0-1 0,-1 1 0,1 0 0,-1 0 0,1 0 0,-1 1 0,8 3 0,-13-5 0,0 0 0,0 1 0,0-1 0,1 0 0,-1 0 0,0 0 0,0 0 0,0 0 0,0 0 0,0 1 0,0-1 0,0 0 0,0 0 0,0 0 0,1 0 0,-1 0 0,0 1 0,0-1 0,0 0 0,0 0 0,0 0 0,0 0 0,0 1 0,0-1 0,0 0 0,0 0 0,0 0 0,0 0 0,-1 1 0,1-1 0,0 0 0,0 0 0,0 0 0,0 0 0,0 1 0,0-1 0,0 0 0,0 0 0,0 0 0,0 0 0,-1 0 0,1 0 0,0 1 0,0-1 0,0 0 0,0 0 0,-1 0 0,-11 8 0,-14 2 0,-25 5 0,0-3 0,-1-3 0,-1-1 0,0-3 0,0-2 0,-73-6 0,-3-11 0,-33-1 0,-342 16 0,501-1 0,-20-2 0,23 2 0,-1 0 0,1 0 0,0 0 0,0 0 0,-1 0 0,1 0 0,0 0 0,0 0 0,-1 0 0,1 0 0,0 0 0,0 0 0,-1-1 0,1 1 0,0 0 0,0 0 0,0 0 0,-1 0 0,1-1 0,0 1 0,0 0 0,0 0 0,0 0 0,-1-1 0,1 1 0,0 0 0,0 0 0,0-1 0,0 1 0,0 0 0,0 0 0,0-1 0,0 1 0,0 0 0,0 0 0,0-1 0,0 1 0,0 0 0,0 0 0,0-1 0,0 1 0,0 0 0,0 0 0,0-1 0,0 1 0,0 0 0,0 0 0,0-1 0,0 1 0,1 0 0,-1 0 0,0 0 0,0-1 0,0 1 0,0 0 0,1 0 0,-1 0 0,0 0 0,0-1 0,0 1 0,1 0 0,-1 0 0,0 0 0,0 0 0,1 0 0,-1 0 0,0 0 0,0-1 0,1 1 0,25-17 0,0 2 0,0 0 0,2 1 0,38-12 0,-45 17 0,6-2 0,111-41 0,-114 45 0,1 1 0,0 1 0,48-4 0,97 5 0,115-9 0,-10 5 0,-62 5 0,-180-1 0,44-10 0,-27 5 0,-48 8 0,0 1 0,1-1 0,-1 1 0,0-1 0,0 0 0,1 0 0,-1 0 0,0 0 0,0-1 0,0 1 0,0 0 0,0-1 0,-1 0 0,1 1 0,0-1 0,-1 0 0,1 0 0,-1 0 0,0 0 0,1 0 0,1-4 0,0-2 0,-1-1 0,0 1 0,0-1 0,1-14 0,4-14 0,-7 37 0,0 0 0,0-1 0,0 1 0,0 0 0,0 0 0,0-1 0,0 1 0,0 0 0,0-1 0,0 1 0,1 0 0,-1 0 0,0-1 0,0 1 0,0 0 0,0 0 0,0-1 0,1 1 0,-1 0 0,0 0 0,0 0 0,1-1 0,-1 1 0,0 0 0,0 0 0,0 0 0,1 0 0,-1 0 0,0-1 0,1 1 0,-1 0 0,0 0 0,0 0 0,1 0 0,-1 0 0,1 0 0,6 9 0,4 23 0,-10-30 0,21 67 0,49 175 0,-69-235 0,0-4 0,0 1 0,-1 0 0,0 0 0,0 0 0,0 0 0,0 0 0,-1 0 0,0 0 0,-1 1 0,1-1 0,-2 6 0,1-12 0,1 1 0,0-1 0,0 0 0,0 0 0,0 1 0,-1-1 0,1 0 0,0 1 0,0-1 0,-1 0 0,1 0 0,0 0 0,-1 1 0,1-1 0,0 0 0,0 0 0,-1 0 0,1 0 0,0 0 0,-1 0 0,1 1 0,0-1 0,-1 0 0,1 0 0,0 0 0,-1 0 0,1 0 0,0 0 0,-1 0 0,1 0 0,0-1 0,-1 1 0,1 0 0,0 0 0,-1 0 0,1 0 0,0 0 0,-1 0 0,1-1 0,-14-9 0,11 8 0,-68-62 0,28 24 0,-1 3 0,-51-33 0,77 57 0,-1 1 0,0 1 0,-1 1 0,0 0 0,0 2 0,-1 0 0,0 2 0,-28-6 0,-85-4 0,-349-24 0,375 35 0,-109-18 0,113 9 0,-124-1 0,220 16-105,-1-1 0,1 0 0,-1 0 0,1-1 0,0 0 0,-1 0 0,1-1 0,0 0 0,0-1 0,0 0 0,0 0 0,-15-9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6:30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2 195 24575,'-1'184'0,"3"203"0,-2-376 0,1 1 0,0-1 0,1 0 0,0 0 0,1-1 0,7 19 0,-9-25 0,1-1 0,0 1 0,0-1 0,0 0 0,0 0 0,1 0 0,-1 0 0,1 0 0,0 0 0,0-1 0,0 1 0,0-1 0,0 0 0,1 0 0,-1 0 0,1-1 0,-1 1 0,1-1 0,0 0 0,-1 0 0,1 0 0,7 1 0,15-1 0,38-2 0,-37 0 0,36 3 0,188 40 0,-69 10 0,-123-33 0,81 17 0,-67-23 0,1-4 0,86 2 0,743-13 0,-860 0 0,67-12 0,22-1 0,288 13 0,-215 3 0,-163 1 0,66 12 0,24 1 0,397-12 0,-271-5 0,-230 2 0,-1-2 0,28-4 0,-45 4 0,-1 0 0,0 0 0,1-1 0,-1 0 0,0-1 0,0 1 0,-1-2 0,1 1 0,9-8 0,-14 8 0,-1 1 0,0-1 0,0 0 0,0 1 0,0-1 0,-1 0 0,1-1 0,-1 1 0,0 0 0,-1-1 0,1 1 0,1-6 0,8-62 0,-8 40 0,38-249 0,-35 244 0,-1-1 0,-2 0 0,-2 0 0,-1 0 0,-8-54 0,7 86 0,0 1 0,0 0 0,-1 0 0,1 0 0,-1 0 0,0 0 0,-1 0 0,1 0 0,-1 1 0,0-1 0,0 1 0,0 0 0,0 0 0,-8-7 0,5 7 0,1 1 0,0 0 0,-1 1 0,0-1 0,0 1 0,1 0 0,-1 0 0,0 1 0,-1 0 0,1 0 0,0 0 0,-10 1 0,-112 0 0,78 2 0,0-3 0,0-1 0,-80-15 0,-93-25 0,112 23 0,-256-45 0,154 31 0,143 25 0,0 2 0,-127 7 0,73 1 0,-367-21 0,-84 4 0,364 17 0,-344-2 0,531 1 0,0 1 0,1 2 0,-1 0 0,1 1 0,0 1 0,-25 10 0,-7 7 0,-65 37 0,28-6 0,81-46 0,0 0 0,1 1 0,0 0 0,0 0 0,-16 21 0,23-25 0,1 0 0,-1 0 0,1 0 0,0 1 0,0-1 0,1 0 0,0 1 0,0-1 0,0 1 0,0-1 0,1 1 0,0 0 0,0-1 0,1 1 0,-1-1 0,1 1 0,0-1 0,1 1 0,-1-1 0,1 0 0,0 1 0,1-1 0,-1 0 0,1 0 0,0-1 0,0 1 0,0 0 0,1-1 0,0 0 0,0 0 0,0 0 0,0 0 0,0-1 0,1 0 0,0 0 0,-1 0 0,1 0 0,0-1 0,10 4 0,6-1 0,0 0 0,1-1 0,0-1 0,25 0 0,94-6 0,-66 0 0,-15 4 0,-30 0 0,1-2 0,-1 0 0,42-8 0,-37-5 0,-19 3 0,-16 11 0,0 0 0,1-1 0,-1 1 0,0 0 0,0-1 0,0 1 0,1 0 0,-1-1 0,0 1 0,0 0 0,0-1 0,0 1 0,0-1 0,1 1 0,-1 0 0,0-1 0,0 1 0,0-1 0,0 1 0,0 0 0,0-1 0,-1 1 0,1 0 0,0-1 0,0 1 0,0-1 0,0 1 0,0 0 0,0-1 0,-1 1 0,1 0 0,0-1 0,-1 1 0,1-1 0,-1 1 0,1-1 0,-1 1 0,0-1 0,1 1 0,-1 0 0,0 0 0,0-1 0,1 1 0,-1 0 0,0 0 0,0 0 0,1 0 0,-1-1 0,0 1 0,0 0 0,1 1 0,-1-1 0,0 0 0,0 0 0,1 0 0,-1 0 0,0 0 0,1 1 0,-1-1 0,-1 1 0,-20 11 0,9-2 0,0 1 0,1 0 0,0 1 0,1 1 0,-12 16 0,1 2 0,-22 43 0,37-62 0,0 1 0,2 0 0,-1 0 0,2 1 0,0 0 0,0 0 0,1 0 0,1 0 0,0 0 0,1 0 0,1 1 0,0-1 0,1 0 0,1 0 0,0 1 0,4 13 0,-4-23 0,0 0 0,1 0 0,0 0 0,0 0 0,0 0 0,1 0 0,-1-1 0,1 0 0,0 1 0,0-1 0,1-1 0,-1 1 0,1-1 0,0 0 0,0 0 0,0 0 0,0 0 0,1-1 0,-1 0 0,10 2 0,10 3 0,1-2 0,0-1 0,31 1 0,-50-4 0,135 8 0,282-17 0,-391 4 0,1-1 0,47-14 0,-79 19 0,0-1 0,1 0 0,-1 0 0,0 1 0,0-2 0,0 1 0,1 0 0,-1 0 0,3-4 0,-5 5 0,1 0 0,-1-1 0,0 1 0,0 0 0,0-1 0,1 1 0,-1 0 0,0-1 0,0 1 0,0-1 0,0 1 0,0 0 0,0-1 0,0 1 0,0-1 0,0 1 0,0 0 0,0-1 0,0 1 0,0-1 0,0 1 0,0 0 0,0-1 0,0 1 0,0-1 0,0 1 0,-1 0 0,1-1 0,0 1 0,0 0 0,0-1 0,-1 1 0,1-1 0,-4-2 0,-1 0 0,1 0 0,0 0 0,-1 1 0,1-1 0,-1 1 0,-8-2 0,-140-45 0,-245-44 0,162 43 0,199 43 0,-48-2 0,42 5 0,24-1 0,14 0 0,13-3 0,9 1 0,0 1 0,0 1 0,0 0 0,1 2 0,-1 0 0,1 1 0,19 0 0,3-2 0,908-39-895,-337 25 442,-320-12 616,-179 20 369,141 7-1,-166 4-409,-1333-1-122,1225 0 0,17-1 0,-1 0 0,1 1 0,0 0 0,0 0 0,-1 0 0,1 0 0,0 1 0,0-1 0,0 1 0,0 0 0,0 1 0,-7 2 0,11-4 0,0 1 0,0-1 0,-1 1 0,1-1 0,0 0 0,0 1 0,0-1 0,0 1 0,0-1 0,0 1 0,0-1 0,0 1 0,0-1 0,0 0 0,1 1 0,-1-1 0,0 1 0,0-1 0,0 0 0,0 1 0,1-1 0,-1 0 0,0 1 0,0-1 0,1 1 0,-1-1 0,0 0 0,1 0 0,-1 1 0,0-1 0,1 0 0,-1 0 0,0 1 0,1-1 0,-1 0 0,1 0 0,-1 0 0,1 1 0,21 11 0,-20-11 0,116 51 0,132 40 0,-132-51 0,-73-25 0,283 93 0,-248-86 0,1-4 0,92 9 0,194 5 0,-1-30 0,-212-19 0,-18 1 0,-117 13 0,-25 2 0,-30-2 0,-322-67 0,234 40 0,-3 2 0,-420-104 0,533 127 0,-31-10 0,43 13 0,0 1 0,0-1 0,0 0 0,0 0 0,0 0 0,0-1 0,0 1 0,1 0 0,-1-1 0,0 1 0,1-1 0,-1 1 0,1-1 0,0 0 0,0 1 0,-2-3 0,3 3 0,0 0 0,1 0 0,-1 0 0,0 0 0,0-1 0,1 1 0,-1 1 0,1-1 0,-1 0 0,1 0 0,-1 0 0,1 0 0,-1 0 0,1 0 0,0 0 0,-1 1 0,1-1 0,0 0 0,0 1 0,0-1 0,-1 0 0,1 1 0,0-1 0,1 0 0,26-14 0,-26 13 0,11-2 0,-1-1 0,1 2 0,0 0 0,0 0 0,0 1 0,1 1 0,-1 0 0,0 1 0,23 2 0,9-1 0,116-1-27,1234-26-827,-1500 22 854,-294-24 572,130 8-263,-394-47-309,148 27 0,2 36 0,462 4 0,20 1 0,-1-2 0,0-1 0,1-1 0,-1-2 0,1-1 0,0-1 0,-31-13 0,38 13 0,-1 1 0,0 1 0,0 2 0,0 0 0,0 2 0,-51 3 0,43-1 0,0-1 0,0-2 0,-41-6 0,2-3 0,0 4 0,-1 3 0,-96 6 0,76 1 0,-109-12 0,183 7 0,-1 0 0,1 1 0,-25 3 0,37-1 0,0 0 0,0 0 0,0 1 0,1 0 0,-1 1 0,0 0 0,1 0 0,0 0 0,0 0 0,0 1 0,0 0 0,-7 7 0,-8 7 0,2 1 0,0 1 0,-22 29 0,37-44 0,0 0 0,1 0 0,0 1 0,-1-1 0,2 1 0,-1 0 0,1 0 0,0 0 0,0 0 0,0 0 0,1 0 0,0 0 0,0 0 0,1 1 0,0-1 0,0 0 0,0 1 0,1-1 0,0 0 0,2 9 0,-2-12 0,1 0 0,0 0 0,-1 0 0,1 0 0,1 0 0,-1-1 0,0 1 0,1 0 0,-1-1 0,1 0 0,0 0 0,0 1 0,0-2 0,0 1 0,0 0 0,0-1 0,0 1 0,1-1 0,-1 0 0,5 1 0,8 1 0,0 0 0,-1-1 0,21-1 0,-26 0 0,138 1 0,67 4 0,0 17 0,116 6 0,-94-7 0,-170-13 0,89 20 0,-99-17 0,80 8 0,-91-17-1365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9:45.6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45 24404,'3246'0'0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9:59.8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24568,'0'781'0,"3997"-781"0,-3997-781 0,-3997 781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0:09.7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 24575,'134'-10'0,"-95"4"0,0 3 0,53 2 0,13 11 0,0 5 0,-1 4 0,-1 5 0,102 38 0,-106-31 0,28 10 0,-124-40-65,-1-1 0,0 1 0,0 0 0,0 0 0,0 0 0,0 0 0,0 0 0,0 0 0,0 0 0,0 1 0,-1-1 0,1 1 0,0-1 0,-1 1 0,1 0 0,-1 0 0,0-1 0,1 1 0,-1 0 0,1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0:14.0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4270 257 24572,'-1'10'0,"-4"1"0,-4-1 0,-2 0 0,-4-1 0,-3 1 0,-3 0 0,-3 0 0,-4-1 0,-2 1 0,-4-1 0,-2 0 0,-4 0 0,-2 0 0,-3-1 0,-3 0 0,-3 0 0,-2 0 0,-3 0 0,-2-1 0,-2 0 0,-3 0 0,-2-1 0,-2 0 0,-1 0 0,-3-1 0,-1 0 0,-2 0 0,-2 0 0,-1-1 0,-1-1 0,-1 1 0,-1-2 0,-1 1 0,-1-1 0,-1 0 0,0-1 0,0 0 0,-1 0 0,1-1 0,-1 0 0,0-1 0,1 0 0,0 0 0,0-1 0,1 0 0,1-1 0,1 1 0,1-2 0,1 1 0,1-1 0,1-1 0,2 0 0,2 0 0,2 0 0,1-1 0,2 0 0,2 0 0,2-1 0,3 0 0,2 0 0,2-1 0,3 0 0,3 0 0,2 0 0,2 0 0,4-1 0,2 0 0,4 0 0,2 0 0,4-1 0,2 1 0,4-1 0,3 0 0,3 0 0,3 1 0,4-1 0,2 0 0,4-1 0,4 1 0,2 0 0,4 0 0,4 0 0,2 0 0,4 0 0,3 0 0,3 1 0,3-1 0,4 1 0,2-1 0,4 1 0,2 0 0,4 0 0,2 0 0,4 1 0,2-1 0,2 1 0,3 1 0,3-1 0,2 1 0,2 0 0,3 0 0,2 1 0,2 0 0,2 0 0,1 0 0,2 1 0,2 1 0,2-1 0,1 1 0,1 0 0,1 1 0,1 0 0,1 1 0,1 0 0,1 0 0,0 0 0,0 1 0,1 1 0,0 0 0,-1 0 0,1 0 0,-1 1 0,0 1 0,0 0 0,-1 0 0,-1 0 0,-1 1 0,-1 0 0,-1 1 0,-1 0 0,-1 1 0,-2-1 0,-2 1 0,-1 1 0,-3 0 0,-1 0 0,-2 0 0,-2 1 0,-3 0 0,-2 0 0,-2 1 0,-3-1 0,-2 1 0,-3 1 0,-3-1 0,-3 1 0,-2 0 0,-4 0 0,-2 0 0,-4 1 0,-2-1 0,-4 1 0,-3-1 0,-3 1 0,-3 0 0,-4 0 0,-2 0 0,-4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4:47.6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24561,'2051'0'0,"-2566"-257"0,1030 514 0,-1030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0:44.2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2835 201 24575,'17'6'0,"0"0"0,0-2 0,0 0 0,1-1 0,-1-1 0,1 0 0,26-2 0,-23 1 0,6-2 0,1 0 0,-1-2 0,1 0 0,-1-2 0,0-2 0,0 0 0,-1-1 0,0-2 0,38-20 0,-59 28 0,0-1 0,0 0 0,-1 1 0,1-2 0,-1 1 0,0 0 0,0-1 0,0 0 0,4-4 0,-8 7 0,0 1 0,0-1 0,1 0 0,-1 1 0,0-1 0,0 1 0,0-1 0,0 0 0,0 1 0,0-1 0,0 0 0,0 1 0,0-1 0,0 1 0,0-1 0,0 0 0,0 1 0,-1-1 0,1 0 0,0 1 0,0-1 0,-1 1 0,1-1 0,0 1 0,-1-1 0,1 1 0,0-1 0,-1 1 0,1-1 0,-1 1 0,1-1 0,-1 1 0,1 0 0,-1-1 0,1 1 0,-1 0 0,0-1 0,1 1 0,-1 0 0,1 0 0,-1 0 0,0 0 0,1-1 0,-1 1 0,-1 0 0,-37-7 0,32 6 0,-20-4 0,-39-4 0,1-3 0,-71-24 0,113 29 0,1 2 0,-2 0 0,1 1 0,-32-1 0,-95 6 0,66 1 0,-127-2 0,-359 12 0,-84 50 0,553-52 0,1-4 0,-106-8 0,63-1 0,114 3 0,-437-17 0,410 13 259,26 2-1071,-45-9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0:46.7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24575,'2'0'0,"0"1"0,0 0 0,0 0 0,0 0 0,0 0 0,0 0 0,0 0 0,0 1 0,0-1 0,0 1 0,-1-1 0,1 1 0,-1 0 0,1-1 0,-1 1 0,0 0 0,0 0 0,1 0 0,0 4 0,20 43 0,-21-47 0,6 19 0,-1 1 0,-1 0 0,0 0 0,-2 0 0,1 24 0,-5 117 0,-2-73 0,3 78-1365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2:00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265 289 24575,'9'-2'0,"0"0"0,0-1 0,0 1 0,0-2 0,-1 0 0,1 0 0,-1 0 0,12-9 0,3 0 0,2-2 0,-2-1 0,0-1 0,-1-1 0,36-39 0,8-6 0,-58 57 0,0 0 0,1 1 0,0 0 0,0 0 0,0 1 0,0 0 0,0 1 0,1 0 0,0 0 0,-1 1 0,21-1 0,10 0 0,68 6 0,-51-1 0,-6 0 0,0 1 0,-1 3 0,85 21 0,199 82 0,-259-83 0,128 26 0,-168-43 0,57 21 0,-65-19 0,1-2 0,0-1 0,46 8 0,97-6 0,13 1 0,2 24 0,-85-14 0,44-5 0,-16-3 0,198 24 0,-265-35 0,-1-2 0,115-16 0,-94 8 0,154 4 0,-22 3 0,-184 0 0,0-1 0,1-2 0,-1-1 0,-1-2 0,1-1 0,41-17 0,-68 24 0,-1 0 0,1-1 0,0 1 0,-1-1 0,1 0 0,-1 0 0,1 0 0,-1 0 0,0 0 0,0-1 0,0 1 0,0-1 0,-1 1 0,1-1 0,2-5 0,-4 6 0,1 0 0,-1 0 0,0 0 0,0 0 0,0 0 0,0 1 0,0-1 0,0 0 0,-1 0 0,1 0 0,0 0 0,-1 1 0,0-1 0,1 0 0,-1 0 0,0 1 0,0-1 0,0 1 0,0-1 0,0 1 0,0-1 0,-1 1 0,1-1 0,0 1 0,-1 0 0,1 0 0,-1 0 0,-1-1 0,-7-5 0,0 1 0,0 1 0,-1 0 0,0 1 0,1 0 0,-14-3 0,-6 0 0,-34-5 0,11 7 0,-33-5 0,33 2 0,0 3 0,-1 1 0,-70 6 0,-56-3 0,73-13 0,62 8 0,-45-2 0,-704 7 0,381 3 0,-899-2 0,1278 1 0,-1 2 0,1 2 0,-1 1 0,1 2 0,-38 14 0,68-21 0,0 1 0,0 0 0,0 0 0,0 0 0,1 0 0,-1 1 0,1-1 0,-1 1 0,1 0 0,0 0 0,0 0 0,1 0 0,-1 1 0,0-1 0,1 1 0,0 0 0,0-1 0,0 1 0,0 0 0,1 0 0,0 0 0,-1 1 0,0 7 0,0 8 0,0 0 0,2-1 0,0 1 0,3 21 0,-1-6 0,-2-29 0,0 0 0,1 0 0,-1 0 0,1 0 0,0 0 0,1-1 0,-1 1 0,1 0 0,0-1 0,1 1 0,-1-1 0,1 0 0,0 0 0,0 0 0,1 0 0,-1 0 0,1-1 0,0 1 0,1-1 0,-1 0 0,1-1 0,-1 1 0,1-1 0,0 0 0,0 0 0,8 3 0,55 33 0,-58-32 0,1 0 0,0 0 0,0-1 0,1-1 0,0 0 0,0 0 0,0-1 0,0-1 0,20 4 0,71-6 0,-72-2 0,1 1 0,57 9 0,-34-2 0,106 2 0,-65-7 0,-67 2 0,0 1 0,0 1 0,-1 1 0,0 1 0,0 2 0,-1 1 0,0 1 0,40 25 0,-34-19 0,2-1 0,0-1 0,70 20 0,-38-22 0,71 20 0,-111-28 0,0 0 0,1-2 0,54 2 0,24 3 0,7 3 0,1-5 0,123-9 0,-76 0 0,336 2 0,-476-2 0,0 0 0,0-2 0,0-1 0,-1 0 0,0-1 0,0-1 0,32-17 0,-29 13 0,1 1 0,1 1 0,0 1 0,36-7 0,116 5 0,-20 3 0,102-27 0,-202 27 0,-37 5 0,0 0 0,0-1 0,0-1 0,26-10 0,-40 12 0,0-1 0,-1 1 0,1-2 0,-1 1 0,1-1 0,-1 1 0,0-1 0,-1-1 0,1 1 0,-1-1 0,1 0 0,-2 0 0,1 0 0,0 0 0,-1-1 0,0 1 0,0-1 0,2-8 0,6-22 0,-2-1 0,-1-1 0,-2 1 0,-2-1 0,-1 0 0,-3-42 0,0 74 0,0 0 0,-1 0 0,1 0 0,-2 0 0,1 1 0,0-1 0,-1 0 0,0 0 0,-1 1 0,1-1 0,-1 1 0,0 0 0,0 0 0,-1 0 0,0 0 0,1 1 0,-2-1 0,1 1 0,0 0 0,-1 0 0,0 0 0,0 1 0,0 0 0,0 0 0,0 0 0,-1 0 0,1 1 0,-8-2 0,-5-1 0,1 1 0,-2 0 0,1 1 0,0 1 0,-1 1 0,1 1 0,0 0 0,-22 4 0,28-2 0,0 1 0,-1 0 0,1 0 0,0 2 0,1-1 0,-1 2 0,-12 7 0,-75 54 0,41-25 0,3-7 0,-79 39 0,98-57 0,15-6 0,-1 0 0,0-2 0,-1-1 0,1 0 0,-45 8 0,-27-9 0,-150-7 0,98-4 0,-833 5 0,919-4 0,-77-14 0,82 9 0,18 2 0,-46-16 0,55 14 0,-1 0 0,0 2 0,-36-3 0,34 6 0,-1-2 0,1-2 0,-55-19 0,45 14 0,-31-11 0,27 7 0,0 3 0,-1 1 0,0 2 0,-69-5 0,99 15 0,-1-1 0,0-1 0,0 0 0,1-1 0,-1-1 0,-28-11 0,15 4 0,-1 2 0,-1 0 0,0 2 0,-32-2 0,-132-2 0,-444 12 0,635-1 0,-3 0 0,0 0 0,-1 0 0,1 1 0,-12 3 0,18-4 0,-1 1 0,1 0 0,0 0 0,0 0 0,0 0 0,0 0 0,0 0 0,0 1 0,0-1 0,0 1 0,1-1 0,-1 1 0,0 0 0,1-1 0,-1 1 0,1 0 0,0 0 0,0 0 0,0 0 0,-2 5 0,-1 5 0,1 1 0,0-1 0,1 1 0,1 0 0,0 20 0,6 71 0,-1-31 0,-4-25 0,-1-26 0,1-1 0,1 1 0,1-1 0,5 26 0,-6-42 0,0 0 0,1 0 0,0-1 0,0 1 0,0 0 0,0-1 0,1 1 0,-1-1 0,1 0 0,0 0 0,1 0 0,-1 0 0,1-1 0,0 1 0,-1-1 0,1 0 0,1 0 0,-1 0 0,0 0 0,1-1 0,-1 0 0,9 3 0,15 1 0,0-2 0,0 0 0,0-2 0,1-1 0,-1-1 0,29-5 0,27 2 0,165 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3:06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 1 24575,'-17'2'0,"14"5"0,4-6 0,0 0 0,0 0 0,0 0 0,0 0 0,0 0 0,1 0 0,-1 0 0,0-1 0,1 1 0,-1 0 0,0-1 0,1 1 0,-1-1 0,1 1 0,-1-1 0,4 0 0,43 6 0,82-2 0,-75-3 0,60 7 0,281 72 0,-348-69 0,15 2 0,127 8 0,65-17 0,-253-4 0,179 14 0,-26-1 0,-24-13 0,45 2 0,-18 22 0,-33-10 0,41 3 0,366-16 0,-265-2 0,-94 15 0,-28-1 0,-83-13 0,-33 0 0,36 3 0,-65-3-22,1 0 0,-1-1 0,1 1 0,-1 0 0,0 0 0,1 0 0,-1 0 0,0 0 0,1 0 0,-1 0 0,1 0 0,-1 0 0,0 1 0,1-1 0,-1 0 0,0 0 0,1 0 0,-1 0 0,1 1 0,-1-1 0,0 0 0,0 0 0,1 0 0,-1 1 0,0-1 0,1 0 0,-1 1 0,0-1 0,0 0 0,1 0 0,-1 1 0,0-1 0,0 1 0,0-1 0,0 0 0,0 1-1,1-1 1,-1 0 0,0 1 0,0-1 0,0 0 0,0 1 0,0-1 0,0 1 0,0-1 0,0 0 0,0 1 0,0-1 0,-1 1 0,1-1 0,0 0 0,0 1 0,0-1 0,0 0 0,0 1 0,-1-1 0,1 0 0,0 1 0,0-1 0,-1 0 0,1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03:30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192 342 24575,'-3'-1'0,"-1"1"0,1-1 0,1 0 0,-1 0 0,0 0 0,0 0 0,0-1 0,0 1 0,1-1 0,-1 1 0,-2-4 0,2 3 0,0 0 0,-1 0 0,1 0 0,0 0 0,-1 0 0,-6-1 0,9 2 0,0 1 0,-1 0 0,1 0 0,0 0 0,-1 0 0,1 0 0,0 1 0,0-1 0,-1 0 0,1 0 0,0 1 0,0-1 0,-1 1 0,1-1 0,0 1 0,0 0 0,0-1 0,0 1 0,0 0 0,0 0 0,0 0 0,0 0 0,0 0 0,-1 1 0,-5 8 0,0 1 0,0-1 0,1 1 0,1 0 0,-7 17 0,-18 66 0,23-69 0,4-14 0,0-1 0,0 1 0,1 0 0,1 0 0,0 1 0,0 18 0,2-26 0,-1 1 0,1-1 0,0 1 0,1-1 0,-1 1 0,1-1 0,0 0 0,0 0 0,0 0 0,0 0 0,1 0 0,0 0 0,0 0 0,0-1 0,0 0 0,0 1 0,1-1 0,5 4 0,-1-1 0,0 0 0,0 1 0,-1-1 0,0 2 0,0-1 0,0 1 0,-1 0 0,-1 1 0,1-1 0,6 16 0,-10-19 0,1-1 0,0 1 0,0 0 0,1-1 0,-1 0 0,1 0 0,0 0 0,0 0 0,1 0 0,-1-1 0,1 0 0,0 0 0,-1 0 0,1-1 0,1 1 0,-1-1 0,11 3 0,8 0 0,0 0 0,48 2 0,-7 0 0,32 4 0,0-4 0,115-6 0,41 2 0,-150 10 0,8 0 0,226-11 0,-173-3 0,-124 3 0,57 10 0,23 1 0,-4-12 0,-63-2 0,0 2 0,67 10 0,37 8 0,-13-2 0,-99-12 0,81-1 0,-8-2 0,-12 11 0,34 2 0,-98-14 0,1-1 0,67 10 0,-9 1 0,0-4 0,121-7 0,-100-2 0,-115 3 0,-1-2 0,0 1 0,0 0 0,1-1 0,-1 0 0,0-1 0,0 1 0,0-1 0,0-1 0,8-3 0,-11 4 0,0-1 0,0 1 0,0 0 0,-1-1 0,1 0 0,-1 0 0,0 1 0,0-1 0,0-1 0,0 1 0,0 0 0,-1 0 0,1-1 0,-1 1 0,0-1 0,0 1 0,0-1 0,0 0 0,-1-3 0,4-38 0,-3 0 0,-5-59 0,0 5 0,5 2 0,-3-82 0,2 173 0,-1 1 0,0 0 0,0-1 0,-1 1 0,0 0 0,0-1 0,0 1 0,0 0 0,-1 0 0,0 1 0,0-1 0,0 1 0,-1-1 0,1 1 0,-1 0 0,0 0 0,0 1 0,-10-7 0,-4-1 0,-1 0 0,0 1 0,-35-11 0,-22-12 0,56 22 0,-3-3 0,0 2 0,-39-15 0,-22-6 0,58 21 0,0 2 0,0 1 0,-43-9 0,-67-10 0,-29-5 0,120 29 0,-50 2 0,55 2 0,1-2 0,-42-6 0,38 0 0,0 3 0,-45-1 0,71 6 0,1 0 0,-1 2 0,1 0 0,0 1 0,-1 0 0,1 1 0,1 1 0,-25 11 0,-39 27 0,54-28 0,1-1 0,-2-2 0,0 0 0,0-2 0,-1 0 0,-27 5 0,1-6 0,-268 39 0,242-43 0,-78-6 0,-46 2 0,93 12 0,-38 2 0,91-14 0,-25 0 0,1 3 0,-88 16 0,-10 21 0,-187 69 0,325-93 0,39-15 0,0-1 0,0 0 0,-1 1 0,1-1 0,1 1 0,-1-1 0,0 1 0,0 0 0,1 0 0,-1 0 0,1 0 0,-1 0 0,1 0 0,0 0 0,-1 3 0,1-4 0,1-1 0,0 1 0,0 0 0,0-1 0,0 1 0,0 0 0,0 0 0,0-1 0,0 1 0,0 0 0,0 0 0,0-1 0,1 1 0,-1 0 0,0-1 0,1 1 0,-1 0 0,0-1 0,1 1 0,-1 0 0,1-1 0,-1 1 0,0-1 0,1 1 0,0-1 0,-1 1 0,1-1 0,-1 1 0,1-1 0,0 1 0,-1-1 0,1 0 0,0 1 0,-1-1 0,2 0 0,28 7 0,264 26 0,346-7 0,-431-13 0,-12 1 0,-72-8 0,205 34 0,-274-30 0,8 1 0,0-2 0,86 1 0,-92-8 0,59 10 0,47 2 0,498-15 0,-488 15 0,-14 0 0,-129-14 0,-8 0 0,-1 1 0,24 4 0,-45-5 0,0-1 0,0 1 0,-1 1 0,1-1 0,0 0 0,0 0 0,0 0 0,0 0 0,0 1 0,-1-1 0,1 0 0,0 1 0,0-1 0,-1 0 0,1 1 0,0-1 0,0 1 0,-1 0 0,1-1 0,0 2 0,-14 4 0,-35 0 0,-60-1 0,-1-5 0,0-4 0,1-5 0,0-5 0,-168-44 0,-465-150 0,654 182 0,47 13 0,-1 2 0,0 1 0,-74-7 0,-26 16 0,73 1 0,-90-9 0,59-6 264,-86-10-1893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4:50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24575,'113'4'0,"135"25"0,-92-9 0,13-13 0,17 3 0,-133-5 253,-26-2-1062,51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4:50.8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5:03.8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696 422 24575,'-12'-1'0,"5"1"0,0 0 0,0 0 0,0 1 0,-10 2 0,15-3 0,0 1 0,0 0 0,-1 0 0,1 0 0,0 0 0,0 0 0,0 1 0,0-1 0,0 0 0,0 1 0,1 0 0,-1-1 0,0 1 0,1 0 0,-1 0 0,1 0 0,-2 3 0,-2 9 0,0 0 0,0 0 0,1 1 0,1-1 0,1 1 0,0 0 0,1 0 0,1 27 0,0-21 0,-1 0 0,-1 0 0,-8 38 0,9-55 0,-1 0 0,1 0 0,-1 0 0,-1 0 0,1 0 0,0-1 0,-1 1 0,1-1 0,-1 1 0,0-1 0,-1 0 0,1 0 0,0-1 0,-1 1 0,1 0 0,-1-1 0,0 0 0,0 0 0,0 0 0,0-1 0,-7 3 0,6-3 0,0 0 0,-1 0 0,1 0 0,0-1 0,-1 0 0,1 0 0,-1 0 0,1 0 0,0-1 0,-1 0 0,1 0 0,0-1 0,0 1 0,0-1 0,0 0 0,0-1 0,-6-3 0,0-2 0,0-1 0,1 0 0,0-1 0,0 0 0,1 0 0,1-1 0,0 0 0,-13-24 0,0-7 0,-19-57 0,30 73 0,-26-80 0,22 59 0,-25-55 0,32 88 0,-1 0 0,0 0 0,0 1 0,-2 0 0,1 0 0,-2 1 0,-21-20 0,31 31 0,-1-1 0,1 1 0,0 0 0,-1 0 0,1 0 0,-1 0 0,1 0 0,-1 1 0,1-1 0,-1 0 0,0 1 0,1-1 0,-4 0 0,4 1 0,1 0 0,-1 1 0,1-1 0,-1 0 0,1 0 0,-1 0 0,1 1 0,0-1 0,-1 0 0,1 0 0,-1 1 0,1-1 0,-1 0 0,1 1 0,0-1 0,-1 0 0,1 1 0,0-1 0,-1 1 0,1-1 0,0 1 0,0-1 0,-1 1 0,1-1 0,0 0 0,0 1 0,0-1 0,0 2 0,-1 5 0,0 1 0,1-1 0,0 1 0,1-1 0,1 8 0,-1-2 0,22 178 0,-8-88 0,1 142 0,-16-221 0,1-16 0,0 0 0,-1 0 0,0 0 0,-1 0 0,0 0 0,0 0 0,-1-1 0,0 1 0,0 0 0,0 0 0,-7 11 0,9-18 0,-1 0 0,1-1 0,0 1 0,-1 0 0,1 0 0,-1-1 0,1 1 0,-1-1 0,1 1 0,-1 0 0,0-1 0,1 1 0,-1-1 0,0 1 0,1-1 0,-1 0 0,0 1 0,1-1 0,-1 0 0,0 1 0,0-1 0,0 0 0,1 0 0,-1 0 0,0 0 0,0 1 0,0-1 0,0-1 0,0 1 0,0-1 0,0 0 0,0 1 0,0-1 0,0 0 0,0 0 0,0 0 0,1 0 0,-1 0 0,0 0 0,1 0 0,-1 0 0,0 0 0,1 0 0,0 0 0,-1-2 0,-2-6 0,1 0 0,0-1 0,-1-13 0,0-293 0,6 159 0,-3-171-1365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5:37.0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482 276 24575,'2'46'0,"-1"-33"0,0-1 0,-1 0 0,0 1 0,-1-1 0,0 0 0,-4 13 0,-4 2 0,0 0 0,-2-1 0,-1-1 0,-1 0 0,-1 0 0,-1-1 0,-1-1 0,-38 42 0,52-63 0,-1 1 0,1-1 0,0 1 0,-1-1 0,0 0 0,1 0 0,-1 0 0,0-1 0,0 1 0,-4 1 0,5-3 0,1 0 0,-1 0 0,1 0 0,-1 0 0,1 0 0,-1 0 0,0 0 0,1-1 0,-1 1 0,1-1 0,-1 1 0,1-1 0,0 1 0,-1-1 0,1 0 0,-1 0 0,1 0 0,0 0 0,0 0 0,0 0 0,-1 0 0,1 0 0,0 0 0,-1-2 0,-19-25 0,2-1 0,0-1 0,2 0 0,-15-38 0,13 29 0,-15-31 0,-28-80 0,54 126 0,1 0 0,1 0 0,1-1 0,1 0 0,2 0 0,0 0 0,3-37 0,-1 61 0,0 0 0,0 0 0,0 0 0,0 0 0,0 0 0,0 0 0,0 0 0,1 0 0,-1 0 0,0 0 0,1 0 0,-1 0 0,1 1 0,-1-1 0,1 0 0,0-1 0,0 2 0,-1 0 0,0 0 0,1 0 0,-1 0 0,0 0 0,1 0 0,-1 0 0,0 0 0,1 0 0,-1 0 0,0 0 0,1 0 0,-1 0 0,0 1 0,1-1 0,-1 0 0,0 0 0,0 0 0,1 0 0,-1 1 0,0-1 0,0 0 0,1 0 0,-1 1 0,0-1 0,0 0 0,1 1 0,-1-1 0,0 1 0,15 31 0,-4 17-1365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6:44.7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63 544 17916,'-63'-544'0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7:26.1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15917,'429'700'0,"3739"-700"0,-4597-700 0,-3739 700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5:57:28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62 4915,'5'-1'376,"1"0"1,0 0-1,0-1 1,-1 0-1,1 0 1,-1 0-1,1-1 0,5-3 1,14-7 59,-4 6 378,0 1-1,0 1 1,1 1-1,-1 1 1,37-1-1,114 10 779,-120-3-1493,263 19-2597,378 10-5400,25-33 15074,-689 1-6499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8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customXml" Target="../ink/ink2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customXml" Target="../ink/ink9.xm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0.png"/><Relationship Id="rId14" Type="http://schemas.openxmlformats.org/officeDocument/2006/relationships/customXml" Target="../ink/ink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customXml" Target="../ink/ink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customXml" Target="../ink/ink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9.png"/><Relationship Id="rId18" Type="http://schemas.openxmlformats.org/officeDocument/2006/relationships/customXml" Target="../ink/ink21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customXml" Target="../ink/ink18.xml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customXml" Target="../ink/ink17.xml"/><Relationship Id="rId19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customXml" Target="../ink/ink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6441" y="3624739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 Health &amp; Wellness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95587"/>
            <a:ext cx="5213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Daily Habit Motivation &amp; Health Tracking</a:t>
            </a:r>
            <a:endParaRPr lang="en-US" sz="2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CC0947-F57B-F267-92F8-993F1927FB9D}"/>
                  </a:ext>
                </a:extLst>
              </p14:cNvPr>
              <p14:cNvContentPartPr/>
              <p14:nvPr/>
            </p14:nvContentPartPr>
            <p14:xfrm>
              <a:off x="12908582" y="7865828"/>
              <a:ext cx="1497246" cy="182374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CC0947-F57B-F267-92F8-993F1927FB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5942" y="7802878"/>
                <a:ext cx="1622887" cy="307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E6E425-2D6D-7F01-D257-C674F9A703DF}"/>
                  </a:ext>
                </a:extLst>
              </p14:cNvPr>
              <p14:cNvContentPartPr/>
              <p14:nvPr/>
            </p14:nvContentPartPr>
            <p14:xfrm>
              <a:off x="13071485" y="7845955"/>
              <a:ext cx="738360" cy="185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E6E425-2D6D-7F01-D257-C674F9A703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08485" y="7782955"/>
                <a:ext cx="8640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D99412-37EB-D152-8041-55470AE5BC6A}"/>
                  </a:ext>
                </a:extLst>
              </p14:cNvPr>
              <p14:cNvContentPartPr/>
              <p14:nvPr/>
            </p14:nvContentPartPr>
            <p14:xfrm>
              <a:off x="13954565" y="7896715"/>
              <a:ext cx="371160" cy="33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D99412-37EB-D152-8041-55470AE5BC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91925" y="7834075"/>
                <a:ext cx="496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DEEF6A9-1320-6D26-0583-318466AE5FD8}"/>
                  </a:ext>
                </a:extLst>
              </p14:cNvPr>
              <p14:cNvContentPartPr/>
              <p14:nvPr/>
            </p14:nvContentPartPr>
            <p14:xfrm>
              <a:off x="12510605" y="705539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DEEF6A9-1320-6D26-0583-318466AE5F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47605" y="6992395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7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899" y="3110865"/>
            <a:ext cx="5099923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3899" y="4054197"/>
            <a:ext cx="4264819" cy="3619381"/>
          </a:xfrm>
          <a:prstGeom prst="roundRect">
            <a:avLst>
              <a:gd name="adj" fmla="val 3032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9" y="4054197"/>
            <a:ext cx="91440" cy="36193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9293" y="4281011"/>
            <a:ext cx="305990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Success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009293" y="4785836"/>
            <a:ext cx="3742611" cy="152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final design successfully encourages healthy habit formation through a </a:t>
            </a:r>
            <a:r>
              <a:rPr lang="en-US" sz="160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simple, supportive, and accessible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user experience that removes barriers and celebrates progress.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182672" y="4054197"/>
            <a:ext cx="4264938" cy="3619381"/>
          </a:xfrm>
          <a:prstGeom prst="roundRect">
            <a:avLst>
              <a:gd name="adj" fmla="val 3032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12" y="4054197"/>
            <a:ext cx="91440" cy="36193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78066" y="4281011"/>
            <a:ext cx="305990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Achievements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478066" y="4785836"/>
            <a:ext cx="374273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friction in daily tracking to under 5 seconds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5478066" y="5468898"/>
            <a:ext cx="374273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emotionally supportive feedback systems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5478066" y="6151959"/>
            <a:ext cx="374273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comprehensive accessibility standards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478066" y="6835021"/>
            <a:ext cx="3742730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Validated design through positive user testing results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9651563" y="4054197"/>
            <a:ext cx="4264938" cy="3619381"/>
          </a:xfrm>
          <a:prstGeom prst="roundRect">
            <a:avLst>
              <a:gd name="adj" fmla="val 3032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703" y="4054197"/>
            <a:ext cx="91440" cy="361938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46958" y="4281011"/>
            <a:ext cx="3059906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9946958" y="4785836"/>
            <a:ext cx="3742730" cy="1529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prioritizing user motivation and removing complexity, this wellness app empowers busy adults to build sustainable healthy habits that truly stick.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CEFCA6-6CAE-B670-59A3-E5DA3A96E90C}"/>
                  </a:ext>
                </a:extLst>
              </p14:cNvPr>
              <p14:cNvContentPartPr/>
              <p14:nvPr/>
            </p14:nvContentPartPr>
            <p14:xfrm>
              <a:off x="13028000" y="7823160"/>
              <a:ext cx="1333800" cy="107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CEFCA6-6CAE-B670-59A3-E5DA3A96E9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65360" y="7760520"/>
                <a:ext cx="1459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1174649-5220-FFD1-4FBE-2E26B8FE8327}"/>
                  </a:ext>
                </a:extLst>
              </p14:cNvPr>
              <p14:cNvContentPartPr/>
              <p14:nvPr/>
            </p14:nvContentPartPr>
            <p14:xfrm>
              <a:off x="12956000" y="7751160"/>
              <a:ext cx="1464120" cy="387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1174649-5220-FFD1-4FBE-2E26B8FE83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93000" y="7688520"/>
                <a:ext cx="1589760" cy="51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66843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Your Wellness Companion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 transforms daily wellness routines into achievable, rewarding experiences through intuitive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habit tracking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progress dashboards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emotional support systems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32810"/>
            <a:ext cx="6342102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for busy lifestyles, it makes self-care simple, accessible, and sustainable for college students and working professionals.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43749"/>
            <a:ext cx="6342102" cy="6342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5F1433-DDD3-EFEF-2A79-35B83485FB0B}"/>
                  </a:ext>
                </a:extLst>
              </p14:cNvPr>
              <p14:cNvContentPartPr/>
              <p14:nvPr/>
            </p14:nvContentPartPr>
            <p14:xfrm>
              <a:off x="14026565" y="7786915"/>
              <a:ext cx="250560" cy="31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5F1433-DDD3-EFEF-2A79-35B83485FB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63565" y="7724275"/>
                <a:ext cx="3762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5CEAB3-F286-6F22-9D45-415D9C89EBAF}"/>
                  </a:ext>
                </a:extLst>
              </p14:cNvPr>
              <p14:cNvContentPartPr/>
              <p14:nvPr/>
            </p14:nvContentPartPr>
            <p14:xfrm>
              <a:off x="14235900" y="7798860"/>
              <a:ext cx="175320" cy="256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5CEAB3-F286-6F22-9D45-415D9C89EB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2900" y="7736220"/>
                <a:ext cx="3009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563605-8B6C-62A3-30B2-8284799735C5}"/>
                  </a:ext>
                </a:extLst>
              </p14:cNvPr>
              <p14:cNvContentPartPr/>
              <p14:nvPr/>
            </p14:nvContentPartPr>
            <p14:xfrm flipV="1">
              <a:off x="13901377" y="7812843"/>
              <a:ext cx="23400" cy="19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563605-8B6C-62A3-30B2-8284799735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flipV="1">
                <a:off x="13837393" y="7749496"/>
                <a:ext cx="151003" cy="323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8A7DA5-7D34-736D-A8B8-3FA865948673}"/>
                  </a:ext>
                </a:extLst>
              </p14:cNvPr>
              <p14:cNvContentPartPr/>
              <p14:nvPr/>
            </p14:nvContentPartPr>
            <p14:xfrm>
              <a:off x="12812720" y="7808480"/>
              <a:ext cx="1655640" cy="252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8A7DA5-7D34-736D-A8B8-3FA8659486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50080" y="7745840"/>
                <a:ext cx="17812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56E427-0F2F-4D43-7949-91A3E00D7251}"/>
                  </a:ext>
                </a:extLst>
              </p14:cNvPr>
              <p14:cNvContentPartPr/>
              <p14:nvPr/>
            </p14:nvContentPartPr>
            <p14:xfrm>
              <a:off x="13014680" y="7892360"/>
              <a:ext cx="801360" cy="23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56E427-0F2F-4D43-7949-91A3E00D72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52040" y="7829360"/>
                <a:ext cx="927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E8A9AC-D917-43B9-EF7F-0FCF7FF317F5}"/>
                  </a:ext>
                </a:extLst>
              </p14:cNvPr>
              <p14:cNvContentPartPr/>
              <p14:nvPr/>
            </p14:nvContentPartPr>
            <p14:xfrm>
              <a:off x="12984440" y="7842320"/>
              <a:ext cx="838800" cy="176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E8A9AC-D917-43B9-EF7F-0FCF7FF317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21800" y="7779680"/>
                <a:ext cx="964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06F81B-C86C-9D83-3826-A026A6A80222}"/>
                  </a:ext>
                </a:extLst>
              </p14:cNvPr>
              <p14:cNvContentPartPr/>
              <p14:nvPr/>
            </p14:nvContentPartPr>
            <p14:xfrm>
              <a:off x="14451080" y="7782560"/>
              <a:ext cx="47520" cy="25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06F81B-C86C-9D83-3826-A026A6A802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388440" y="7719920"/>
                <a:ext cx="173160" cy="37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2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71211"/>
            <a:ext cx="3664744" cy="2334101"/>
          </a:xfrm>
          <a:prstGeom prst="roundRect">
            <a:avLst>
              <a:gd name="adj" fmla="val 408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056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Lack of Motivation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796064"/>
            <a:ext cx="3195876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struggle to maintain consistency without positive reinforcement and encouragement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071211"/>
            <a:ext cx="3664863" cy="2334101"/>
          </a:xfrm>
          <a:prstGeom prst="roundRect">
            <a:avLst>
              <a:gd name="adj" fmla="val 408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305645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Overwhelming 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150394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tracking apps require too many steps, discouraging daily use and habit formation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32127"/>
            <a:ext cx="7556421" cy="1639610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866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One-Size-Fits-All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356979"/>
            <a:ext cx="708755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approaches fail to address individual needs, preferences, and accessibility requirements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26887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need a solution that removes friction, celebrates progress, and adapts to their unique wellness journey.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E84F1C-D124-705B-A3CE-FCE88B73FF64}"/>
                  </a:ext>
                </a:extLst>
              </p14:cNvPr>
              <p14:cNvContentPartPr/>
              <p14:nvPr/>
            </p14:nvContentPartPr>
            <p14:xfrm>
              <a:off x="12773857" y="7753803"/>
              <a:ext cx="1736640" cy="384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E84F1C-D124-705B-A3CE-FCE88B73FF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1217" y="7690803"/>
                <a:ext cx="1862280" cy="51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7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Research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32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Research Approach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85373"/>
            <a:ext cx="760428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in-depth interviews with </a:t>
            </a: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 users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who consistently struggled with maintaining wellness routines, seeking to understand the barriers preventing habit 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2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Insights: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13816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Prefer quick, one-tap logging over complex multi-step screens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33273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Need consistent encouragement through smart notifications and visual rewards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92892"/>
            <a:ext cx="7604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Want personalized recommendations based on their unique patterns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12349"/>
            <a:ext cx="76042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Accessibility is essential—larger fonts, high contrast, and clear navigation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959096" y="2361605"/>
            <a:ext cx="4885015" cy="1776055"/>
          </a:xfrm>
          <a:prstGeom prst="roundRect">
            <a:avLst>
              <a:gd name="adj" fmla="val 536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216390" y="2618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College Student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216390" y="3200043"/>
            <a:ext cx="437042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Balancing classes, social life, and self-care with limited time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959096" y="4364474"/>
            <a:ext cx="4885015" cy="1776055"/>
          </a:xfrm>
          <a:prstGeom prst="roundRect">
            <a:avLst>
              <a:gd name="adj" fmla="val 5364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216390" y="4621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Working Professional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216390" y="5202912"/>
            <a:ext cx="437042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stress and wellness between demanding work schedules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8900D8-CE26-7EBC-D9E6-575EB2AC725F}"/>
                  </a:ext>
                </a:extLst>
              </p14:cNvPr>
              <p14:cNvContentPartPr/>
              <p14:nvPr/>
            </p14:nvContentPartPr>
            <p14:xfrm>
              <a:off x="12938000" y="7765640"/>
              <a:ext cx="1410480" cy="294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8900D8-CE26-7EBC-D9E6-575EB2AC72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75000" y="7703000"/>
                <a:ext cx="1536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53B4938-984B-4A35-657E-EEC5156CF81F}"/>
                  </a:ext>
                </a:extLst>
              </p14:cNvPr>
              <p14:cNvContentPartPr/>
              <p14:nvPr/>
            </p14:nvContentPartPr>
            <p14:xfrm>
              <a:off x="13070840" y="7863560"/>
              <a:ext cx="1356120" cy="163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53B4938-984B-4A35-657E-EEC5156CF8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08200" y="7800560"/>
                <a:ext cx="1481760" cy="28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913"/>
            <a:ext cx="6278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Information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23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27365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92091"/>
            <a:ext cx="4196358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personalized wellness hub displaying today's habits, progress streaks, and motivational insights at a glance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3723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749987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Habits &amp; Activities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39209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Browse, create, and customize daily wellness routines with flexible scheduling and category organization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37232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49987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2901672"/>
            <a:ext cx="3352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Reminders &amp; Notifications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392091"/>
            <a:ext cx="4196358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Smart, gentle nudges that encourage consistency without feeling overwhelming or intrusive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51495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81876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678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9343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insights showing progress patterns, completion rates, and personalized recommendations for improvement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514957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481876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6789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Profile &amp; Goals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69343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preferences, set wellness targets, and customize your experience for maximum motivation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6D15574-AA48-4AE9-831F-782D290A09F6}"/>
                  </a:ext>
                </a:extLst>
              </p14:cNvPr>
              <p14:cNvContentPartPr/>
              <p14:nvPr/>
            </p14:nvContentPartPr>
            <p14:xfrm>
              <a:off x="12916417" y="7754163"/>
              <a:ext cx="1622880" cy="395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6D15574-AA48-4AE9-831F-782D290A09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3777" y="7691163"/>
                <a:ext cx="1748520" cy="52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Flow &amp; Journey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070" y="1341239"/>
            <a:ext cx="3549729" cy="400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Task: Log Daily Progress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2062639"/>
            <a:ext cx="6567130" cy="8549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1787" y="313134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1787" y="3593544"/>
            <a:ext cx="61396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from your personalized dashboard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62639"/>
            <a:ext cx="6567130" cy="8549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8917" y="313134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Select Habit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28917" y="3593544"/>
            <a:ext cx="61396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Tap the habit you want to track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70" y="4127778"/>
            <a:ext cx="6567130" cy="8549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1787" y="519648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Mark Completed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1787" y="5658683"/>
            <a:ext cx="61396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One-tap confirmation logging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127778"/>
            <a:ext cx="6567130" cy="8549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8917" y="5196483"/>
            <a:ext cx="2672001" cy="341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Celebrate </a:t>
            </a: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🎉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7528917" y="5666303"/>
            <a:ext cx="613969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positive feedback animation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8070" y="6440924"/>
            <a:ext cx="13134261" cy="1207175"/>
          </a:xfrm>
          <a:prstGeom prst="roundRect">
            <a:avLst>
              <a:gd name="adj" fmla="val 7437"/>
            </a:avLst>
          </a:prstGeom>
          <a:solidFill>
            <a:srgbClr val="C6E4E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87" y="6749534"/>
            <a:ext cx="267176" cy="2137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42680" y="6707981"/>
            <a:ext cx="1222593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Principle:</a:t>
            </a: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Fewer steps equal higher motivation. The entire flow takes less than 5 seconds, removing all barriers to daily tracking and creating a delightful, rewarding experience.</a:t>
            </a:r>
            <a:endParaRPr lang="en-US" sz="16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4953436-712F-36AF-0A87-D4B5F2894BAE}"/>
                  </a:ext>
                </a:extLst>
              </p14:cNvPr>
              <p14:cNvContentPartPr/>
              <p14:nvPr/>
            </p14:nvContentPartPr>
            <p14:xfrm>
              <a:off x="13014320" y="7832960"/>
              <a:ext cx="1168920" cy="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4953436-712F-36AF-0A87-D4B5F2894B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1680" y="7706960"/>
                <a:ext cx="1294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4C8A2B6-B868-B1C5-7E22-C8653562762F}"/>
                  </a:ext>
                </a:extLst>
              </p14:cNvPr>
              <p14:cNvContentPartPr/>
              <p14:nvPr/>
            </p14:nvContentPartPr>
            <p14:xfrm>
              <a:off x="12964280" y="7816400"/>
              <a:ext cx="1439280" cy="281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4C8A2B6-B868-B1C5-7E22-C865356276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01280" y="7753400"/>
                <a:ext cx="15649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3D0D76-26CA-0A09-B1E7-3DB73715131E}"/>
                  </a:ext>
                </a:extLst>
              </p14:cNvPr>
              <p14:cNvContentPartPr/>
              <p14:nvPr/>
            </p14:nvContentPartPr>
            <p14:xfrm>
              <a:off x="13116560" y="7937720"/>
              <a:ext cx="428400" cy="84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3D0D76-26CA-0A09-B1E7-3DB7371513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53560" y="7875080"/>
                <a:ext cx="5540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30531C-5F69-AA21-FA87-1993828BDCAE}"/>
                  </a:ext>
                </a:extLst>
              </p14:cNvPr>
              <p14:cNvContentPartPr/>
              <p14:nvPr/>
            </p14:nvContentPartPr>
            <p14:xfrm>
              <a:off x="12659528" y="7832610"/>
              <a:ext cx="1537224" cy="1853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30531C-5F69-AA21-FA87-1993828BDC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96887" y="7769977"/>
                <a:ext cx="1662866" cy="311006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C3F46B7-E80B-E306-9E8C-4354C85C1557}"/>
              </a:ext>
            </a:extLst>
          </p:cNvPr>
          <p:cNvGrpSpPr/>
          <p:nvPr/>
        </p:nvGrpSpPr>
        <p:grpSpPr>
          <a:xfrm>
            <a:off x="13173080" y="7833320"/>
            <a:ext cx="1377360" cy="237960"/>
            <a:chOff x="13173080" y="7833320"/>
            <a:chExt cx="137736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4B3C3F-491D-0D0B-22BF-6663351B4F9A}"/>
                    </a:ext>
                  </a:extLst>
                </p14:cNvPr>
                <p14:cNvContentPartPr/>
                <p14:nvPr/>
              </p14:nvContentPartPr>
              <p14:xfrm>
                <a:off x="13173080" y="7903160"/>
                <a:ext cx="1216080" cy="8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4B3C3F-491D-0D0B-22BF-6663351B4F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110080" y="7840160"/>
                  <a:ext cx="1341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39D18E-D169-1800-B5F2-689A645869A5}"/>
                    </a:ext>
                  </a:extLst>
                </p14:cNvPr>
                <p14:cNvContentPartPr/>
                <p14:nvPr/>
              </p14:nvContentPartPr>
              <p14:xfrm>
                <a:off x="14518400" y="7833320"/>
                <a:ext cx="32040" cy="237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39D18E-D169-1800-B5F2-689A645869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455760" y="7770680"/>
                  <a:ext cx="157680" cy="363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410" y="481965"/>
            <a:ext cx="4381500" cy="547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Wireframes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410" y="1467803"/>
            <a:ext cx="301621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Low-Fidelity Explorations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13410" y="1971675"/>
            <a:ext cx="5796439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developed focused wireframes for the core user experiences, prioritizing clarity and efficiency: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3410" y="2655094"/>
            <a:ext cx="57964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 Dashboard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At-a-glance view of daily and weekly streaks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410" y="2979301"/>
            <a:ext cx="57964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Habit Creation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Simple setup flow with smart defaults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3410" y="3303508"/>
            <a:ext cx="57964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 Check-in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Quick emotional tracking interface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410" y="3627715"/>
            <a:ext cx="57964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Activity Page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Calendar view of completed habits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410" y="4048244"/>
            <a:ext cx="5796439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screen emphasizes </a:t>
            </a:r>
            <a:r>
              <a:rPr lang="en-US" sz="13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clutter</a:t>
            </a: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faster task completion and reduced cognitive load.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402" y="525006"/>
            <a:ext cx="7179588" cy="7179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4E10BD-CA05-F58F-A356-AB7745C1715B}"/>
                  </a:ext>
                </a:extLst>
              </p14:cNvPr>
              <p14:cNvContentPartPr/>
              <p14:nvPr/>
            </p14:nvContentPartPr>
            <p14:xfrm>
              <a:off x="12736760" y="7790480"/>
              <a:ext cx="1731960" cy="359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4E10BD-CA05-F58F-A356-AB7745C171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4120" y="7727480"/>
                <a:ext cx="1857600" cy="48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7210" y="533876"/>
            <a:ext cx="3837265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UI Design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537210" y="1243608"/>
            <a:ext cx="8069580" cy="1497925"/>
          </a:xfrm>
          <a:prstGeom prst="roundRect">
            <a:avLst>
              <a:gd name="adj" fmla="val 4304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8302" y="1404699"/>
            <a:ext cx="460415" cy="460415"/>
          </a:xfrm>
          <a:prstGeom prst="roundRect">
            <a:avLst>
              <a:gd name="adj" fmla="val 19858357"/>
            </a:avLst>
          </a:prstGeom>
          <a:solidFill>
            <a:srgbClr val="95CCD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865" y="1531263"/>
            <a:ext cx="207169" cy="2071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8302" y="2018586"/>
            <a:ext cx="2034064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Calm &amp; Positive Theme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98302" y="2350294"/>
            <a:ext cx="7747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Pastel gradients with soft contrast create a soothing, stress-free environment that encourages daily engagement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37210" y="2895005"/>
            <a:ext cx="8069580" cy="1497925"/>
          </a:xfrm>
          <a:prstGeom prst="roundRect">
            <a:avLst>
              <a:gd name="adj" fmla="val 4304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98302" y="3056096"/>
            <a:ext cx="460415" cy="460415"/>
          </a:xfrm>
          <a:prstGeom prst="roundRect">
            <a:avLst>
              <a:gd name="adj" fmla="val 19858357"/>
            </a:avLst>
          </a:prstGeom>
          <a:solidFill>
            <a:srgbClr val="95CCD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865" y="3182660"/>
            <a:ext cx="207169" cy="2071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8302" y="3669982"/>
            <a:ext cx="191857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Wellness Avatars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98302" y="4001691"/>
            <a:ext cx="7747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Friendly, customizable characters that grow and celebrate with users, building emotional connection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37210" y="4546402"/>
            <a:ext cx="8069580" cy="1497925"/>
          </a:xfrm>
          <a:prstGeom prst="roundRect">
            <a:avLst>
              <a:gd name="adj" fmla="val 4304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98302" y="4707493"/>
            <a:ext cx="460415" cy="460415"/>
          </a:xfrm>
          <a:prstGeom prst="roundRect">
            <a:avLst>
              <a:gd name="adj" fmla="val 19858357"/>
            </a:avLst>
          </a:prstGeom>
          <a:solidFill>
            <a:srgbClr val="95CCD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865" y="4834057"/>
            <a:ext cx="207169" cy="20716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8302" y="5321379"/>
            <a:ext cx="191857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Motivational Streaks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98302" y="5653088"/>
            <a:ext cx="7747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progress indicators with milestone celebrations that tap into intrinsic motivation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37210" y="6197798"/>
            <a:ext cx="8069580" cy="1497925"/>
          </a:xfrm>
          <a:prstGeom prst="roundRect">
            <a:avLst>
              <a:gd name="adj" fmla="val 4304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98302" y="6358890"/>
            <a:ext cx="460415" cy="460415"/>
          </a:xfrm>
          <a:prstGeom prst="roundRect">
            <a:avLst>
              <a:gd name="adj" fmla="val 19858357"/>
            </a:avLst>
          </a:prstGeom>
          <a:solidFill>
            <a:srgbClr val="95CCD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4865" y="6485453"/>
            <a:ext cx="207169" cy="20716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98302" y="6972776"/>
            <a:ext cx="1918573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WCAG Compliant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98302" y="7304484"/>
            <a:ext cx="7747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Accessibility-first design with adjustable fonts, high contrast modes, and screen reader optimization</a:t>
            </a:r>
            <a:endParaRPr lang="en-US" sz="1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1129" y="362307"/>
            <a:ext cx="3743563" cy="411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Prototype &amp; User Testing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61129" y="1103233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Interactive Prototype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61129" y="1481971"/>
            <a:ext cx="669333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in Figma with thoughtful micro-interactions: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1129" y="1798082"/>
            <a:ext cx="669333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card flip animations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habit completion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1129" y="2041803"/>
            <a:ext cx="669333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Confetti and streak effects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milestone celebrations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1129" y="2285524"/>
            <a:ext cx="669333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Accessible interactions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large tap areas and haptic feedback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1129" y="2529245"/>
            <a:ext cx="6693337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 disclosure</a:t>
            </a: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keep interfaces simple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83553" y="362307"/>
            <a:ext cx="326433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88%</a:t>
            </a:r>
            <a:endParaRPr lang="en-US" sz="3400" dirty="0"/>
          </a:p>
        </p:txBody>
      </p:sp>
      <p:sp>
        <p:nvSpPr>
          <p:cNvPr id="10" name="Text 8"/>
          <p:cNvSpPr/>
          <p:nvPr/>
        </p:nvSpPr>
        <p:spPr>
          <a:xfrm>
            <a:off x="8235551" y="797004"/>
            <a:ext cx="1760339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Faster Task Completion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401341" y="1103233"/>
            <a:ext cx="3264337" cy="39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completed daily logging significantly quicker than competing apps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10830222" y="350817"/>
            <a:ext cx="3264337" cy="434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92%</a:t>
            </a:r>
            <a:endParaRPr lang="en-US" sz="3400" dirty="0"/>
          </a:p>
        </p:txBody>
      </p:sp>
      <p:sp>
        <p:nvSpPr>
          <p:cNvPr id="13" name="Text 11"/>
          <p:cNvSpPr/>
          <p:nvPr/>
        </p:nvSpPr>
        <p:spPr>
          <a:xfrm>
            <a:off x="11638894" y="797004"/>
            <a:ext cx="1646992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Increased Motivation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10912554" y="1103233"/>
            <a:ext cx="3264337" cy="39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 feedback systems significantly boosted user engagement</a:t>
            </a:r>
            <a:endParaRPr lang="en-US" sz="1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70" y="1481971"/>
            <a:ext cx="6693337" cy="669333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667</Words>
  <Application>Microsoft Office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Host Grotesk Light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BALAJI</dc:creator>
  <cp:lastModifiedBy>BALAJI KRISHNAN</cp:lastModifiedBy>
  <cp:revision>2</cp:revision>
  <dcterms:created xsi:type="dcterms:W3CDTF">2025-11-06T05:04:31Z</dcterms:created>
  <dcterms:modified xsi:type="dcterms:W3CDTF">2025-11-06T06:07:11Z</dcterms:modified>
</cp:coreProperties>
</file>